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56" r:id="rId2"/>
    <p:sldId id="264" r:id="rId3"/>
    <p:sldId id="276" r:id="rId4"/>
    <p:sldId id="267" r:id="rId5"/>
    <p:sldId id="268" r:id="rId6"/>
    <p:sldId id="262" r:id="rId7"/>
    <p:sldId id="28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51022-6A0C-4AB8-95DA-03D1DC3E5427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6FAF4-0EC2-4078-825F-6F225FEC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3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Put across the message that students</a:t>
            </a:r>
            <a:r>
              <a:rPr lang="en-GB" baseline="0" dirty="0" smtClean="0"/>
              <a:t> are not allowed to leave to collect brothers / sisters etc.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A3EC0-16DC-4AA5-B7E9-CF2DA59CB2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6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24" y="65078"/>
            <a:ext cx="2063772" cy="16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0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1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8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4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6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9" y="2203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9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1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02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3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1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7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4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3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5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1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1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1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5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09" y="-23813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1752599"/>
            <a:ext cx="10018713" cy="40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9" y="67945"/>
            <a:ext cx="132892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61146" y="1778991"/>
            <a:ext cx="8574622" cy="8221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 smtClean="0">
                <a:latin typeface="Calibri" panose="020F0502020204030204" pitchFamily="34" charset="0"/>
              </a:rPr>
              <a:t>Y11 GCSE Mock Exams</a:t>
            </a:r>
            <a:r>
              <a:rPr lang="en-GB" sz="4800" dirty="0" smtClean="0">
                <a:latin typeface="Calibri" panose="020F0502020204030204" pitchFamily="34" charset="0"/>
              </a:rPr>
              <a:t/>
            </a:r>
            <a:br>
              <a:rPr lang="en-GB" sz="4800" dirty="0" smtClean="0">
                <a:latin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</a:rPr>
              <a:t>Monday 22 November – Friday 3 December</a:t>
            </a:r>
            <a:br>
              <a:rPr lang="en-GB" sz="3600" dirty="0" smtClean="0">
                <a:latin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6" name="Picture 5" descr="SAM Daily Times - THE VOICE OF THE VOICEL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8" y="3000108"/>
            <a:ext cx="5321178" cy="33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udy Smart - Lessons - Tes T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29" y="377222"/>
            <a:ext cx="7998373" cy="59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Flash Cards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6 revision techniques to re-energise your exam prepa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91" y="1266516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Elf's Learning Adventures › Log In | Teaching chemistry, Chemistry  classroom, Chemistry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87" y="1266516"/>
            <a:ext cx="3861840" cy="51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 — Index card holders are really great for making... | School study tips,  Back to school hacks, School organiz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1" y="411912"/>
            <a:ext cx="3635904" cy="36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ke Your Own Flash Cards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31" y="4239361"/>
            <a:ext cx="4408431" cy="24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ebruary | 2018 | westfieldacademytan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49" y="170247"/>
            <a:ext cx="5236231" cy="668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Practice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The forgetting curve explains why humans struggle to memorize — Quart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 bwMode="auto">
          <a:xfrm>
            <a:off x="1918434" y="1506101"/>
            <a:ext cx="9150461" cy="475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aughan Bell on Twitter: &quot;Rate of forgetting by study / repetition. From  &quot;What's the best, most effective way to take notes?&quot;  https://t.co/qokt9qGhKr via @JMandersonBM… https://t.co/oqidQAPrIP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r="6118" b="6686"/>
          <a:stretch/>
        </p:blipFill>
        <p:spPr bwMode="auto">
          <a:xfrm>
            <a:off x="1692165" y="208681"/>
            <a:ext cx="9017875" cy="655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Paper Questions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460938"/>
            <a:ext cx="10018714" cy="175522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Answering past paper questions similar to those you will have in your exams is an effective revision technique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Use mark schemes and examiners reports to discover how best to respond to specific questions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ow to Use GCSE Maths Past Exam Papers Effectively | MME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64" y="3350171"/>
            <a:ext cx="4958802" cy="33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1560" y="120704"/>
            <a:ext cx="88286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Quick Revision Tips </a:t>
            </a:r>
            <a:endParaRPr lang="en-GB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sometimes use very short periods for revision. - Five or ten minutes may be enough to remind yourself of a course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periods are also useful for revising word lists, dates, or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</a:t>
            </a:r>
          </a:p>
          <a:p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revision cards and prompt lists for this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457200" indent="-457200">
              <a:buFontTx/>
              <a:buChar char="-"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four shorter sessions like this might be more useful than one longer block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they taking place?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8353" y="1529089"/>
            <a:ext cx="10706503" cy="4440786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During the next two weeks Year 11 will be completing their first set of ‘Mock’ GCSE examinations</a:t>
            </a:r>
          </a:p>
          <a:p>
            <a:pPr marL="0" indent="0">
              <a:buNone/>
            </a:pPr>
            <a:endParaRPr lang="en-GB" sz="3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</a:rPr>
              <a:t>vast majority of exams are taking place in the sports hall and the </a:t>
            </a:r>
            <a:r>
              <a:rPr lang="en-GB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drama studio</a:t>
            </a:r>
          </a:p>
          <a:p>
            <a:endParaRPr lang="en-GB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</a:rPr>
              <a:t>There will also be exams in other small rooms – mainly </a:t>
            </a:r>
            <a:r>
              <a:rPr lang="en-GB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 the SEN department and the far end of C-block</a:t>
            </a:r>
          </a:p>
          <a:p>
            <a:pPr marL="0" indent="0">
              <a:buNone/>
            </a:pPr>
            <a:endParaRPr lang="en-GB" sz="3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Some areas of the school will be out of bounds when these exams are taking place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18" y="185530"/>
            <a:ext cx="178904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ALL STUDENTS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863815"/>
              </p:ext>
            </p:extLst>
          </p:nvPr>
        </p:nvGraphicFramePr>
        <p:xfrm>
          <a:off x="128574" y="0"/>
          <a:ext cx="10713882" cy="6618612"/>
        </p:xfrm>
        <a:graphic>
          <a:graphicData uri="http://schemas.openxmlformats.org/drawingml/2006/table">
            <a:tbl>
              <a:tblPr/>
              <a:tblGrid>
                <a:gridCol w="459987">
                  <a:extLst>
                    <a:ext uri="{9D8B030D-6E8A-4147-A177-3AD203B41FA5}">
                      <a16:colId xmlns:a16="http://schemas.microsoft.com/office/drawing/2014/main" val="2676246721"/>
                    </a:ext>
                  </a:extLst>
                </a:gridCol>
                <a:gridCol w="2050779">
                  <a:extLst>
                    <a:ext uri="{9D8B030D-6E8A-4147-A177-3AD203B41FA5}">
                      <a16:colId xmlns:a16="http://schemas.microsoft.com/office/drawing/2014/main" val="2662549419"/>
                    </a:ext>
                  </a:extLst>
                </a:gridCol>
                <a:gridCol w="2050779">
                  <a:extLst>
                    <a:ext uri="{9D8B030D-6E8A-4147-A177-3AD203B41FA5}">
                      <a16:colId xmlns:a16="http://schemas.microsoft.com/office/drawing/2014/main" val="2912245725"/>
                    </a:ext>
                  </a:extLst>
                </a:gridCol>
                <a:gridCol w="2050779">
                  <a:extLst>
                    <a:ext uri="{9D8B030D-6E8A-4147-A177-3AD203B41FA5}">
                      <a16:colId xmlns:a16="http://schemas.microsoft.com/office/drawing/2014/main" val="3086431012"/>
                    </a:ext>
                  </a:extLst>
                </a:gridCol>
                <a:gridCol w="2050779">
                  <a:extLst>
                    <a:ext uri="{9D8B030D-6E8A-4147-A177-3AD203B41FA5}">
                      <a16:colId xmlns:a16="http://schemas.microsoft.com/office/drawing/2014/main" val="3797145036"/>
                    </a:ext>
                  </a:extLst>
                </a:gridCol>
                <a:gridCol w="2050779">
                  <a:extLst>
                    <a:ext uri="{9D8B030D-6E8A-4147-A177-3AD203B41FA5}">
                      <a16:colId xmlns:a16="http://schemas.microsoft.com/office/drawing/2014/main" val="1781672090"/>
                    </a:ext>
                  </a:extLst>
                </a:gridCol>
              </a:tblGrid>
              <a:tr h="498639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GB" sz="3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Year </a:t>
                      </a:r>
                      <a:r>
                        <a:rPr lang="en-GB" sz="3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 Mock 1 Timetable</a:t>
                      </a:r>
                    </a:p>
                  </a:txBody>
                  <a:tcPr marL="6721" marR="6721" marT="67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86819"/>
                  </a:ext>
                </a:extLst>
              </a:tr>
              <a:tr h="21493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1: WC - 22 November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920804"/>
                  </a:ext>
                </a:extLst>
              </a:tr>
              <a:tr h="21493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351589"/>
                  </a:ext>
                </a:extLst>
              </a:tr>
              <a:tr h="8889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  <a:b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Language</a:t>
                      </a:r>
                      <a:b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 1</a:t>
                      </a:r>
                      <a:b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1h 45min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Language</a:t>
                      </a:r>
                      <a:b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 2</a:t>
                      </a:r>
                      <a:b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2hrs 05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Health and Social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/ Drama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391412"/>
                  </a:ext>
                </a:extLst>
              </a:tr>
              <a:tr h="214930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3 + 4 / Lunch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087066"/>
                  </a:ext>
                </a:extLst>
              </a:tr>
              <a:tr h="6688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b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1:30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</a:t>
                      </a:r>
                      <a:b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 1 (Non-Calculator)</a:t>
                      </a:r>
                      <a:b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1h 30mins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  <a:b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 1</a:t>
                      </a:r>
                      <a:b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(1h 15mins / 1h 45mins)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015405"/>
                  </a:ext>
                </a:extLst>
              </a:tr>
              <a:tr h="17194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380048"/>
                  </a:ext>
                </a:extLst>
              </a:tr>
              <a:tr h="21493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2: WC - 29 November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902352"/>
                  </a:ext>
                </a:extLst>
              </a:tr>
              <a:tr h="21493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230808"/>
                  </a:ext>
                </a:extLst>
              </a:tr>
              <a:tr h="6688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  <a:b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Literature</a:t>
                      </a:r>
                      <a:b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 2</a:t>
                      </a:r>
                      <a:b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1h 20mins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French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</a:t>
                      </a:r>
                      <a:b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 2 (Calculator)</a:t>
                      </a:r>
                      <a:b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1h 30mins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/ Music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INSET DAY</a:t>
                      </a:r>
                      <a:b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/ Music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519157"/>
                  </a:ext>
                </a:extLst>
              </a:tr>
              <a:tr h="214930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3 + 4 / Lunch</a:t>
                      </a:r>
                    </a:p>
                  </a:txBody>
                  <a:tcPr marL="6721" marR="6721" marT="6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140917"/>
                  </a:ext>
                </a:extLst>
              </a:tr>
              <a:tr h="6688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b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1:30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Spanish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  <a:b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 1</a:t>
                      </a:r>
                      <a:b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(1h 15mins / 1h 45mins)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  <a:b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 1</a:t>
                      </a:r>
                      <a:b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(1h 15mins / 1h 45mins)</a:t>
                      </a: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INSET DAY</a:t>
                      </a:r>
                      <a:b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/ Music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1" marR="6721" marT="6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376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13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13281" b="1"/>
          <a:stretch/>
        </p:blipFill>
        <p:spPr>
          <a:xfrm>
            <a:off x="3657659" y="1278484"/>
            <a:ext cx="5701778" cy="506268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846819" y="1725309"/>
            <a:ext cx="3609518" cy="221641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06870" y="216695"/>
            <a:ext cx="3923342" cy="16312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Areas out of bounds during break time. And the end of the day.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At the end of each day you will be escorted to collect your bike if it is kept behind C-block.</a:t>
            </a:r>
            <a:endParaRPr lang="en-GB" sz="2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 rot="6672377">
            <a:off x="6797477" y="3828036"/>
            <a:ext cx="1749409" cy="440713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Out of bounds </a:t>
            </a:r>
          </a:p>
        </p:txBody>
      </p:sp>
      <p:sp>
        <p:nvSpPr>
          <p:cNvPr id="23" name="Flowchart: Alternate Process 22"/>
          <p:cNvSpPr/>
          <p:nvPr/>
        </p:nvSpPr>
        <p:spPr>
          <a:xfrm rot="1237810">
            <a:off x="6900113" y="2674150"/>
            <a:ext cx="2587815" cy="45853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Out of bounds 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5861054" y="1618329"/>
            <a:ext cx="1365430" cy="93771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018" y="185530"/>
            <a:ext cx="178904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ALL STUDENTS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3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17" y="224521"/>
            <a:ext cx="10018713" cy="1752599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What happens when I am not in an exam?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60557" y="1728786"/>
            <a:ext cx="10373788" cy="4608952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You attend your usual lesson, and should have revision material with you for exams later that day / week.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Teachers may decide to continue with delivering content that is relevant to your mock exams or let you revise for upcoming mocks. No new content will be taught in lessons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You will not be allowed to leave a lesson to collect revision materials from other teachers. Make sure you have everything you need each day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Some afternoon exams finish after 3pm. You will remain in the exam until it has finished. 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278" y="92765"/>
            <a:ext cx="115293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Y11 ONLY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5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059" t="16777" r="18223" b="10564"/>
          <a:stretch/>
        </p:blipFill>
        <p:spPr>
          <a:xfrm>
            <a:off x="3625262" y="0"/>
            <a:ext cx="5339148" cy="6869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78" y="92765"/>
            <a:ext cx="115293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Y11 ONLY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102" b="13376"/>
          <a:stretch/>
        </p:blipFill>
        <p:spPr>
          <a:xfrm>
            <a:off x="1802296" y="113953"/>
            <a:ext cx="8898550" cy="66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6860" y="992574"/>
            <a:ext cx="947798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How Do You Feel About Preparing For Exams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find it difficult to begin revision while we are still covering new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sleep badly the night before an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I'm always certain I'm going to fail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exams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can't draw up a realistic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can't concentrate on my revision for long enough at a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seem to forget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Other people seem so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can't get down to revision until the last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don't think I work hard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Sometimes I feel like giving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792" y="4281613"/>
            <a:ext cx="2978683" cy="23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1560" y="120704"/>
            <a:ext cx="882869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Exams Require Of You</a:t>
            </a:r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1. Organise your knowledge for revision: 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your notes - check areas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are less confident</a:t>
            </a:r>
          </a:p>
          <a:p>
            <a:pPr marL="285750" indent="-285750">
              <a:buFontTx/>
              <a:buChar char="-"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overview of your subject by reading the appropriate sections of 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notes or revision guides</a:t>
            </a:r>
          </a:p>
          <a:p>
            <a:pPr marL="285750" indent="-285750">
              <a:buFontTx/>
              <a:buChar char="-"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summaries </a:t>
            </a: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Recall what you have learnt: 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memorise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sufficiently </a:t>
            </a: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exam conditions </a:t>
            </a: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Restructure your knowledge in response to a particular question: 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examiners require from you </a:t>
            </a: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shaping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into the form asked for by the exam </a:t>
            </a:r>
          </a:p>
        </p:txBody>
      </p:sp>
    </p:spTree>
    <p:extLst>
      <p:ext uri="{BB962C8B-B14F-4D97-AF65-F5344CB8AC3E}">
        <p14:creationId xmlns:p14="http://schemas.microsoft.com/office/powerpoint/2010/main" val="7150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FS">
      <a:dk1>
        <a:srgbClr val="C00000"/>
      </a:dk1>
      <a:lt1>
        <a:sysClr val="window" lastClr="FFFFFF"/>
      </a:lt1>
      <a:dk2>
        <a:srgbClr val="242852"/>
      </a:dk2>
      <a:lt2>
        <a:srgbClr val="FFFFFF"/>
      </a:lt2>
      <a:accent1>
        <a:srgbClr val="4A66AC"/>
      </a:accent1>
      <a:accent2>
        <a:srgbClr val="629DD1"/>
      </a:accent2>
      <a:accent3>
        <a:srgbClr val="297FD5"/>
      </a:accent3>
      <a:accent4>
        <a:srgbClr val="C00000"/>
      </a:accent4>
      <a:accent5>
        <a:srgbClr val="5AA2AE"/>
      </a:accent5>
      <a:accent6>
        <a:srgbClr val="FF0000"/>
      </a:accent6>
      <a:hlink>
        <a:srgbClr val="0070C0"/>
      </a:hlink>
      <a:folHlink>
        <a:srgbClr val="3EBBF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7128</TotalTime>
  <Words>648</Words>
  <Application>Microsoft Office PowerPoint</Application>
  <PresentationFormat>Widescreen</PresentationFormat>
  <Paragraphs>103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Parallax</vt:lpstr>
      <vt:lpstr>Y11 GCSE Mock Exams Monday 22 November – Friday 3 December </vt:lpstr>
      <vt:lpstr>Where are they taking place? </vt:lpstr>
      <vt:lpstr>PowerPoint Presentation</vt:lpstr>
      <vt:lpstr>PowerPoint Presentation</vt:lpstr>
      <vt:lpstr>What happens when I am not in an exam?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Flash Cards</vt:lpstr>
      <vt:lpstr>PowerPoint Presentation</vt:lpstr>
      <vt:lpstr>Distributed Practice</vt:lpstr>
      <vt:lpstr>PowerPoint Presentation</vt:lpstr>
      <vt:lpstr>Past Paper Questions</vt:lpstr>
      <vt:lpstr>PowerPoint Presentation</vt:lpstr>
    </vt:vector>
  </TitlesOfParts>
  <Company>BFS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Ofsted Inspection</dc:title>
  <dc:creator>Lisa Holyoake</dc:creator>
  <cp:lastModifiedBy>James Fernandes</cp:lastModifiedBy>
  <cp:revision>80</cp:revision>
  <dcterms:created xsi:type="dcterms:W3CDTF">2018-12-12T14:49:12Z</dcterms:created>
  <dcterms:modified xsi:type="dcterms:W3CDTF">2021-10-21T09:35:03Z</dcterms:modified>
</cp:coreProperties>
</file>